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9" r:id="rId5"/>
    <p:sldId id="282" r:id="rId6"/>
    <p:sldId id="283" r:id="rId7"/>
    <p:sldId id="285" r:id="rId8"/>
    <p:sldId id="286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FFDE377F-036A-4941-81D0-5DCFF6ABC29B}"/>
    <pc:docChg chg="custSel delSld modSld">
      <pc:chgData name="Sue Cromhout" userId="dc64cbbc-055f-4f50-b085-8a072fc338ca" providerId="ADAL" clId="{FFDE377F-036A-4941-81D0-5DCFF6ABC29B}" dt="2022-11-23T13:31:00.471" v="87" actId="47"/>
      <pc:docMkLst>
        <pc:docMk/>
      </pc:docMkLst>
      <pc:sldChg chg="modSp mod">
        <pc:chgData name="Sue Cromhout" userId="dc64cbbc-055f-4f50-b085-8a072fc338ca" providerId="ADAL" clId="{FFDE377F-036A-4941-81D0-5DCFF6ABC29B}" dt="2022-11-23T13:12:14.198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FFDE377F-036A-4941-81D0-5DCFF6ABC29B}" dt="2022-11-23T13:12:07.60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FFDE377F-036A-4941-81D0-5DCFF6ABC29B}" dt="2022-11-23T13:12:14.198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FFDE377F-036A-4941-81D0-5DCFF6ABC29B}" dt="2022-11-23T13:13:00.315" v="19"/>
        <pc:sldMkLst>
          <pc:docMk/>
          <pc:sldMk cId="3282449821" sldId="265"/>
        </pc:sldMkLst>
        <pc:spChg chg="mod">
          <ac:chgData name="Sue Cromhout" userId="dc64cbbc-055f-4f50-b085-8a072fc338ca" providerId="ADAL" clId="{FFDE377F-036A-4941-81D0-5DCFF6ABC29B}" dt="2022-11-23T13:12:19.889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FFDE377F-036A-4941-81D0-5DCFF6ABC29B}" dt="2022-11-23T13:13:00.315" v="19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FFDE377F-036A-4941-81D0-5DCFF6ABC29B}" dt="2022-11-23T13:25:57.120" v="53" actId="1076"/>
        <pc:sldMkLst>
          <pc:docMk/>
          <pc:sldMk cId="2981958359" sldId="266"/>
        </pc:sldMkLst>
        <pc:spChg chg="mod">
          <ac:chgData name="Sue Cromhout" userId="dc64cbbc-055f-4f50-b085-8a072fc338ca" providerId="ADAL" clId="{FFDE377F-036A-4941-81D0-5DCFF6ABC29B}" dt="2022-11-23T13:25:57.120" v="53" actId="1076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FFDE377F-036A-4941-81D0-5DCFF6ABC29B}" dt="2022-11-23T13:25:45.448" v="52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FFDE377F-036A-4941-81D0-5DCFF6ABC29B}" dt="2022-11-23T13:23:28.471" v="30" actId="478"/>
          <ac:spMkLst>
            <pc:docMk/>
            <pc:sldMk cId="2981958359" sldId="266"/>
            <ac:spMk id="4" creationId="{B82648B4-3289-2DDA-036D-D871BBBAE93C}"/>
          </ac:spMkLst>
        </pc:spChg>
        <pc:spChg chg="add del mod ord">
          <ac:chgData name="Sue Cromhout" userId="dc64cbbc-055f-4f50-b085-8a072fc338ca" providerId="ADAL" clId="{FFDE377F-036A-4941-81D0-5DCFF6ABC29B}" dt="2022-11-23T13:25:14.054" v="46" actId="478"/>
          <ac:spMkLst>
            <pc:docMk/>
            <pc:sldMk cId="2981958359" sldId="266"/>
            <ac:spMk id="5" creationId="{7AA65815-D1B7-E6A4-D9D4-B6AE09F16688}"/>
          </ac:spMkLst>
        </pc:spChg>
        <pc:picChg chg="add mod ord modCrop">
          <ac:chgData name="Sue Cromhout" userId="dc64cbbc-055f-4f50-b085-8a072fc338ca" providerId="ADAL" clId="{FFDE377F-036A-4941-81D0-5DCFF6ABC29B}" dt="2022-11-23T13:25:23.024" v="48" actId="167"/>
          <ac:picMkLst>
            <pc:docMk/>
            <pc:sldMk cId="2981958359" sldId="266"/>
            <ac:picMk id="8" creationId="{01CB02C8-1C7A-283A-597C-9AA84930F3FD}"/>
          </ac:picMkLst>
        </pc:picChg>
      </pc:sldChg>
      <pc:sldChg chg="addSp delSp modSp mod">
        <pc:chgData name="Sue Cromhout" userId="dc64cbbc-055f-4f50-b085-8a072fc338ca" providerId="ADAL" clId="{FFDE377F-036A-4941-81D0-5DCFF6ABC29B}" dt="2022-11-23T13:28:14.909" v="64" actId="1076"/>
        <pc:sldMkLst>
          <pc:docMk/>
          <pc:sldMk cId="1148643050" sldId="267"/>
        </pc:sldMkLst>
        <pc:spChg chg="mod">
          <ac:chgData name="Sue Cromhout" userId="dc64cbbc-055f-4f50-b085-8a072fc338ca" providerId="ADAL" clId="{FFDE377F-036A-4941-81D0-5DCFF6ABC29B}" dt="2022-11-23T13:15:26.701" v="25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FFDE377F-036A-4941-81D0-5DCFF6ABC29B}" dt="2022-11-23T13:27:45.566" v="57" actId="167"/>
          <ac:spMkLst>
            <pc:docMk/>
            <pc:sldMk cId="1148643050" sldId="267"/>
            <ac:spMk id="3" creationId="{1D5506DD-E784-0E16-DE97-1E57A23534DA}"/>
          </ac:spMkLst>
        </pc:spChg>
        <pc:spChg chg="del">
          <ac:chgData name="Sue Cromhout" userId="dc64cbbc-055f-4f50-b085-8a072fc338ca" providerId="ADAL" clId="{FFDE377F-036A-4941-81D0-5DCFF6ABC29B}" dt="2022-11-23T13:27:28.961" v="5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FFDE377F-036A-4941-81D0-5DCFF6ABC29B}" dt="2022-11-23T13:15:48.703" v="29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FFDE377F-036A-4941-81D0-5DCFF6ABC29B}" dt="2022-11-23T13:28:14.909" v="64" actId="1076"/>
          <ac:picMkLst>
            <pc:docMk/>
            <pc:sldMk cId="1148643050" sldId="267"/>
            <ac:picMk id="7" creationId="{E0788378-DB74-B658-9B12-F26D4C734C7C}"/>
          </ac:picMkLst>
        </pc:picChg>
      </pc:sldChg>
      <pc:sldChg chg="del">
        <pc:chgData name="Sue Cromhout" userId="dc64cbbc-055f-4f50-b085-8a072fc338ca" providerId="ADAL" clId="{FFDE377F-036A-4941-81D0-5DCFF6ABC29B}" dt="2022-11-23T13:29:43.174" v="65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FFDE377F-036A-4941-81D0-5DCFF6ABC29B}" dt="2022-11-23T13:29:47.402" v="66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FFDE377F-036A-4941-81D0-5DCFF6ABC29B}" dt="2022-11-23T13:30:55.080" v="85" actId="113"/>
        <pc:sldMkLst>
          <pc:docMk/>
          <pc:sldMk cId="3421327502" sldId="270"/>
        </pc:sldMkLst>
        <pc:spChg chg="mod">
          <ac:chgData name="Sue Cromhout" userId="dc64cbbc-055f-4f50-b085-8a072fc338ca" providerId="ADAL" clId="{FFDE377F-036A-4941-81D0-5DCFF6ABC29B}" dt="2022-11-23T13:29:57.609" v="69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FFDE377F-036A-4941-81D0-5DCFF6ABC29B}" dt="2022-11-23T13:30:55.080" v="85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FFDE377F-036A-4941-81D0-5DCFF6ABC29B}" dt="2022-11-23T13:30:59.191" v="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FFDE377F-036A-4941-81D0-5DCFF6ABC29B}" dt="2022-11-23T13:31:00.471" v="87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FFDE377F-036A-4941-81D0-5DCFF6ABC29B}" dt="2022-11-23T13:11:56.928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FFDE377F-036A-4941-81D0-5DCFF6ABC29B}" dt="2022-11-23T13:11:56.928" v="8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905094B2-6952-42BB-9918-3C919DD26849}"/>
    <pc:docChg chg="custSel addSld delSld modSld replTag delTag">
      <pc:chgData name="Mel Houseman" userId="7d6e233f-1289-4a6a-9205-ee3f8642932a" providerId="ADAL" clId="{905094B2-6952-42BB-9918-3C919DD26849}" dt="2022-12-12T13:07:39.584" v="194" actId="14100"/>
      <pc:docMkLst>
        <pc:docMk/>
      </pc:docMkLst>
      <pc:sldChg chg="del replTag delTag">
        <pc:chgData name="Mel Houseman" userId="7d6e233f-1289-4a6a-9205-ee3f8642932a" providerId="ADAL" clId="{905094B2-6952-42BB-9918-3C919DD26849}" dt="2022-12-12T13:03:56.125" v="25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905094B2-6952-42BB-9918-3C919DD26849}" dt="2022-12-12T13:04:45.134" v="53" actId="47"/>
        <pc:sldMkLst>
          <pc:docMk/>
          <pc:sldMk cId="3282449821" sldId="265"/>
        </pc:sldMkLst>
      </pc:sldChg>
      <pc:sldChg chg="delSp modSp del mod replTag delTag">
        <pc:chgData name="Mel Houseman" userId="7d6e233f-1289-4a6a-9205-ee3f8642932a" providerId="ADAL" clId="{905094B2-6952-42BB-9918-3C919DD26849}" dt="2022-12-12T13:05:58.825" v="109" actId="47"/>
        <pc:sldMkLst>
          <pc:docMk/>
          <pc:sldMk cId="2981958359" sldId="266"/>
        </pc:sldMkLst>
        <pc:spChg chg="mod">
          <ac:chgData name="Mel Houseman" userId="7d6e233f-1289-4a6a-9205-ee3f8642932a" providerId="ADAL" clId="{905094B2-6952-42BB-9918-3C919DD26849}" dt="2022-12-12T13:05:02.630" v="73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905094B2-6952-42BB-9918-3C919DD26849}" dt="2022-12-12T13:05:08.174" v="83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905094B2-6952-42BB-9918-3C919DD26849}" dt="2022-12-12T13:05:19.377" v="93" actId="21"/>
          <ac:picMkLst>
            <pc:docMk/>
            <pc:sldMk cId="2981958359" sldId="266"/>
            <ac:picMk id="8" creationId="{01CB02C8-1C7A-283A-597C-9AA84930F3FD}"/>
          </ac:picMkLst>
        </pc:picChg>
      </pc:sldChg>
      <pc:sldChg chg="delSp modSp del mod replTag delTag">
        <pc:chgData name="Mel Houseman" userId="7d6e233f-1289-4a6a-9205-ee3f8642932a" providerId="ADAL" clId="{905094B2-6952-42BB-9918-3C919DD26849}" dt="2022-12-12T13:07:04.974" v="160" actId="47"/>
        <pc:sldMkLst>
          <pc:docMk/>
          <pc:sldMk cId="1148643050" sldId="267"/>
        </pc:sldMkLst>
        <pc:spChg chg="mod">
          <ac:chgData name="Mel Houseman" userId="7d6e233f-1289-4a6a-9205-ee3f8642932a" providerId="ADAL" clId="{905094B2-6952-42BB-9918-3C919DD26849}" dt="2022-12-12T13:06:33.274" v="137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905094B2-6952-42BB-9918-3C919DD26849}" dt="2022-12-12T13:06:38.959" v="147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905094B2-6952-42BB-9918-3C919DD26849}" dt="2022-12-12T13:06:18.666" v="125" actId="21"/>
          <ac:picMkLst>
            <pc:docMk/>
            <pc:sldMk cId="1148643050" sldId="267"/>
            <ac:picMk id="7" creationId="{E0788378-DB74-B658-9B12-F26D4C734C7C}"/>
          </ac:picMkLst>
        </pc:picChg>
      </pc:sldChg>
      <pc:sldChg chg="delSp modSp mod replTag delTag">
        <pc:chgData name="Mel Houseman" userId="7d6e233f-1289-4a6a-9205-ee3f8642932a" providerId="ADAL" clId="{905094B2-6952-42BB-9918-3C919DD26849}" dt="2022-12-12T13:07:39.584" v="194" actId="14100"/>
        <pc:sldMkLst>
          <pc:docMk/>
          <pc:sldMk cId="3421327502" sldId="270"/>
        </pc:sldMkLst>
        <pc:spChg chg="mod">
          <ac:chgData name="Mel Houseman" userId="7d6e233f-1289-4a6a-9205-ee3f8642932a" providerId="ADAL" clId="{905094B2-6952-42BB-9918-3C919DD26849}" dt="2022-12-12T13:07:30.674" v="191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905094B2-6952-42BB-9918-3C919DD26849}" dt="2022-12-12T13:07:39.584" v="194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905094B2-6952-42BB-9918-3C919DD26849}" dt="2022-12-12T13:07:36.364" v="193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905094B2-6952-42BB-9918-3C919DD26849}" dt="2022-12-12T13:03:56.125" v="25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905094B2-6952-42BB-9918-3C919DD26849}" dt="2022-12-12T13:03:51.434" v="12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905094B2-6952-42BB-9918-3C919DD26849}" dt="2022-12-12T13:03:51.434" v="14"/>
        <pc:sldMkLst>
          <pc:docMk/>
          <pc:sldMk cId="610140961" sldId="282"/>
        </pc:sldMkLst>
      </pc:sldChg>
      <pc:sldChg chg="modSp add mod replTag delTag">
        <pc:chgData name="Mel Houseman" userId="7d6e233f-1289-4a6a-9205-ee3f8642932a" providerId="ADAL" clId="{905094B2-6952-42BB-9918-3C919DD26849}" dt="2022-12-12T13:04:41.707" v="50" actId="108"/>
        <pc:sldMkLst>
          <pc:docMk/>
          <pc:sldMk cId="1362458148" sldId="283"/>
        </pc:sldMkLst>
        <pc:spChg chg="mod">
          <ac:chgData name="Mel Houseman" userId="7d6e233f-1289-4a6a-9205-ee3f8642932a" providerId="ADAL" clId="{905094B2-6952-42BB-9918-3C919DD26849}" dt="2022-12-12T13:03:59.735" v="34" actId="20577"/>
          <ac:spMkLst>
            <pc:docMk/>
            <pc:sldMk cId="1362458148" sldId="283"/>
            <ac:spMk id="4" creationId="{4FBEB05C-351A-91BF-A9C6-2DED227AA71B}"/>
          </ac:spMkLst>
        </pc:spChg>
        <pc:spChg chg="mod">
          <ac:chgData name="Mel Houseman" userId="7d6e233f-1289-4a6a-9205-ee3f8642932a" providerId="ADAL" clId="{905094B2-6952-42BB-9918-3C919DD26849}" dt="2022-12-12T13:04:21.055" v="48" actId="1076"/>
          <ac:spMkLst>
            <pc:docMk/>
            <pc:sldMk cId="1362458148" sldId="283"/>
            <ac:spMk id="5" creationId="{B0408655-3607-221D-CA9E-736FEB36E655}"/>
          </ac:spMkLst>
        </pc:spChg>
        <pc:picChg chg="mod">
          <ac:chgData name="Mel Houseman" userId="7d6e233f-1289-4a6a-9205-ee3f8642932a" providerId="ADAL" clId="{905094B2-6952-42BB-9918-3C919DD26849}" dt="2022-12-12T13:04:41.707" v="50" actId="108"/>
          <ac:picMkLst>
            <pc:docMk/>
            <pc:sldMk cId="1362458148" sldId="283"/>
            <ac:picMk id="6" creationId="{4D7E3BEA-C92D-B8C6-D07C-4A1336D064B5}"/>
          </ac:picMkLst>
        </pc:picChg>
      </pc:sldChg>
      <pc:sldChg chg="new del replTag delTag">
        <pc:chgData name="Mel Houseman" userId="7d6e233f-1289-4a6a-9205-ee3f8642932a" providerId="ADAL" clId="{905094B2-6952-42BB-9918-3C919DD26849}" dt="2022-12-12T13:07:07.847" v="167" actId="47"/>
        <pc:sldMkLst>
          <pc:docMk/>
          <pc:sldMk cId="4189033540" sldId="284"/>
        </pc:sldMkLst>
      </pc:sldChg>
      <pc:sldChg chg="modSp add mod replTag delTag">
        <pc:chgData name="Mel Houseman" userId="7d6e233f-1289-4a6a-9205-ee3f8642932a" providerId="ADAL" clId="{905094B2-6952-42BB-9918-3C919DD26849}" dt="2022-12-12T13:05:55.210" v="106" actId="18131"/>
        <pc:sldMkLst>
          <pc:docMk/>
          <pc:sldMk cId="1675202127" sldId="285"/>
        </pc:sldMkLst>
        <pc:spChg chg="mod">
          <ac:chgData name="Mel Houseman" userId="7d6e233f-1289-4a6a-9205-ee3f8642932a" providerId="ADAL" clId="{905094B2-6952-42BB-9918-3C919DD26849}" dt="2022-12-12T13:05:05.130" v="78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905094B2-6952-42BB-9918-3C919DD26849}" dt="2022-12-12T13:05:10.550" v="88"/>
          <ac:spMkLst>
            <pc:docMk/>
            <pc:sldMk cId="1675202127" sldId="285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905094B2-6952-42BB-9918-3C919DD26849}" dt="2022-12-12T13:05:55.210" v="106" actId="18131"/>
          <ac:spMkLst>
            <pc:docMk/>
            <pc:sldMk cId="1675202127" sldId="285"/>
            <ac:spMk id="5" creationId="{60648403-F0DA-7CDA-08C0-4C2559D51E7D}"/>
          </ac:spMkLst>
        </pc:spChg>
      </pc:sldChg>
      <pc:sldChg chg="modSp add mod replTag delTag">
        <pc:chgData name="Mel Houseman" userId="7d6e233f-1289-4a6a-9205-ee3f8642932a" providerId="ADAL" clId="{905094B2-6952-42BB-9918-3C919DD26849}" dt="2022-12-12T13:06:59.210" v="155" actId="113"/>
        <pc:sldMkLst>
          <pc:docMk/>
          <pc:sldMk cId="2347623649" sldId="286"/>
        </pc:sldMkLst>
        <pc:spChg chg="mod">
          <ac:chgData name="Mel Houseman" userId="7d6e233f-1289-4a6a-9205-ee3f8642932a" providerId="ADAL" clId="{905094B2-6952-42BB-9918-3C919DD26849}" dt="2022-12-12T13:06:35.940" v="142"/>
          <ac:spMkLst>
            <pc:docMk/>
            <pc:sldMk cId="2347623649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905094B2-6952-42BB-9918-3C919DD26849}" dt="2022-12-12T13:06:59.210" v="155" actId="113"/>
          <ac:spMkLst>
            <pc:docMk/>
            <pc:sldMk cId="2347623649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905094B2-6952-42BB-9918-3C919DD26849}" dt="2022-12-12T13:06:25.942" v="132" actId="18654"/>
          <ac:spMkLst>
            <pc:docMk/>
            <pc:sldMk cId="2347623649" sldId="286"/>
            <ac:spMk id="6" creationId="{3A7FBE6E-9570-9C31-8D3F-D2F7F32AD7E4}"/>
          </ac:spMkLst>
        </pc:spChg>
      </pc:sldChg>
    </pc:docChg>
  </pc:docChgLst>
  <pc:docChgLst>
    <pc:chgData name="Mel Houseman" userId="7d6e233f-1289-4a6a-9205-ee3f8642932a" providerId="ADAL" clId="{F2CFEF92-4CE4-4E12-8512-8622DA830DC4}"/>
    <pc:docChg chg="custSel modSld replTag delTag">
      <pc:chgData name="Mel Houseman" userId="7d6e233f-1289-4a6a-9205-ee3f8642932a" providerId="ADAL" clId="{F2CFEF92-4CE4-4E12-8512-8622DA830DC4}" dt="2022-12-13T16:40:12.615" v="4" actId="108"/>
      <pc:docMkLst>
        <pc:docMk/>
      </pc:docMkLst>
      <pc:sldChg chg="modSp mod replTag delTag">
        <pc:chgData name="Mel Houseman" userId="7d6e233f-1289-4a6a-9205-ee3f8642932a" providerId="ADAL" clId="{F2CFEF92-4CE4-4E12-8512-8622DA830DC4}" dt="2022-12-13T16:40:12.615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F2CFEF92-4CE4-4E12-8512-8622DA830DC4}" dt="2022-12-13T16:40:12.615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9D580-5C81-4896-9303-97DDFE84015A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372D5-D300-4665-AFAB-0BB110F588E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408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UZ9uYjWM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hyperlink" Target="https://www.youtube.com/watch?v=SX3gQAHh53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3616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Integrating and </a:t>
            </a:r>
          </a:p>
          <a:p>
            <a:pPr>
              <a:lnSpc>
                <a:spcPct val="115000"/>
              </a:lnSpc>
            </a:pP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re-elaborating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4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824" t="-10218" r="-59324" b="-11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Content creation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Content creation and integration is to modify, refine and integrate new information and content into an existing content and resources to create new, original and relevant content and knowledge.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ask: Who am I trying to reach?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Start by carrying out research to ensure you are making the right choice.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7913" r="-57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Storing your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know the safest way save your content for ease of access but also security.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Cloud file sharing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can be a useful platform, which allows you to access content from any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Discover Dropbox, Google Drive, and One Drive and change the way you share your materials.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62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Practise advanced formatting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Send multiple emails using mail merge. Watch this video and follow the instructions: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https://www.youtube.com/watch?v=wxUZ9uYjWMg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 Now send an email to all your class members or members of a group that you belong to, informing them of an upcoming event.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Watch this video that will show you how to merge two MS Word documents: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https://www.youtube.com/watch?v=SX3gQAHh53A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 Now, select two documents that you have save previously and merge them into one document.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E6E678E-F114-42AE-87E1-4D4827F4EA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271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